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9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3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2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8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1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1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6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9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2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09A0-81BD-48F7-B313-228938DA352E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6B32E-0BB2-40BF-802A-EFA1B94CE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6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30628"/>
            <a:ext cx="8969829" cy="67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2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14" y="185058"/>
            <a:ext cx="8691487" cy="6518616"/>
          </a:xfrm>
        </p:spPr>
      </p:pic>
    </p:spTree>
    <p:extLst>
      <p:ext uri="{BB962C8B-B14F-4D97-AF65-F5344CB8AC3E}">
        <p14:creationId xmlns:p14="http://schemas.microsoft.com/office/powerpoint/2010/main" val="237891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85" y="130630"/>
            <a:ext cx="8724143" cy="6543108"/>
          </a:xfrm>
        </p:spPr>
      </p:pic>
    </p:spTree>
    <p:extLst>
      <p:ext uri="{BB962C8B-B14F-4D97-AF65-F5344CB8AC3E}">
        <p14:creationId xmlns:p14="http://schemas.microsoft.com/office/powerpoint/2010/main" val="262710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57" y="196736"/>
            <a:ext cx="8632372" cy="6474279"/>
          </a:xfrm>
        </p:spPr>
      </p:pic>
    </p:spTree>
    <p:extLst>
      <p:ext uri="{BB962C8B-B14F-4D97-AF65-F5344CB8AC3E}">
        <p14:creationId xmlns:p14="http://schemas.microsoft.com/office/powerpoint/2010/main" val="145154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065"/>
            <a:ext cx="8654143" cy="6490608"/>
          </a:xfrm>
        </p:spPr>
      </p:pic>
    </p:spTree>
    <p:extLst>
      <p:ext uri="{BB962C8B-B14F-4D97-AF65-F5344CB8AC3E}">
        <p14:creationId xmlns:p14="http://schemas.microsoft.com/office/powerpoint/2010/main" val="23960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5" y="223951"/>
            <a:ext cx="8686800" cy="6515100"/>
          </a:xfrm>
        </p:spPr>
      </p:pic>
    </p:spTree>
    <p:extLst>
      <p:ext uri="{BB962C8B-B14F-4D97-AF65-F5344CB8AC3E}">
        <p14:creationId xmlns:p14="http://schemas.microsoft.com/office/powerpoint/2010/main" val="1736803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5</cp:revision>
  <dcterms:created xsi:type="dcterms:W3CDTF">2024-03-25T05:51:18Z</dcterms:created>
  <dcterms:modified xsi:type="dcterms:W3CDTF">2024-03-25T05:59:00Z</dcterms:modified>
</cp:coreProperties>
</file>